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44239D-6728-5D4D-20CA-9B8B38A9394D}" v="19" dt="2021-04-03T01:50:33.0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He" userId="2e6ab2e3-de91-47d7-9f1d-39b90deede75" providerId="ADAL" clId="{FAF1607B-A050-4E3E-8AFB-BE58CA3C3C44}"/>
    <pc:docChg chg="custSel modSld">
      <pc:chgData name="Kevin He" userId="2e6ab2e3-de91-47d7-9f1d-39b90deede75" providerId="ADAL" clId="{FAF1607B-A050-4E3E-8AFB-BE58CA3C3C44}" dt="2021-04-03T03:08:09.736" v="0" actId="478"/>
      <pc:docMkLst>
        <pc:docMk/>
      </pc:docMkLst>
      <pc:sldChg chg="delSp mod delAnim">
        <pc:chgData name="Kevin He" userId="2e6ab2e3-de91-47d7-9f1d-39b90deede75" providerId="ADAL" clId="{FAF1607B-A050-4E3E-8AFB-BE58CA3C3C44}" dt="2021-04-03T03:08:09.736" v="0" actId="478"/>
        <pc:sldMkLst>
          <pc:docMk/>
          <pc:sldMk cId="1398219433" sldId="259"/>
        </pc:sldMkLst>
        <pc:picChg chg="del">
          <ac:chgData name="Kevin He" userId="2e6ab2e3-de91-47d7-9f1d-39b90deede75" providerId="ADAL" clId="{FAF1607B-A050-4E3E-8AFB-BE58CA3C3C44}" dt="2021-04-03T03:08:09.736" v="0" actId="478"/>
          <ac:picMkLst>
            <pc:docMk/>
            <pc:sldMk cId="1398219433" sldId="259"/>
            <ac:picMk id="3" creationId="{915D0663-57AA-47FD-A793-3C2A912B856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43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654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50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5992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031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9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82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62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4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78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84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40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09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59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9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59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6151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Python Objected Oriented Programming (OOP) Part 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Coding Club 3/29/2021</a:t>
            </a:r>
          </a:p>
        </p:txBody>
      </p:sp>
      <p:pic>
        <p:nvPicPr>
          <p:cNvPr id="1026" name="Picture 2" descr="Image result for python programming">
            <a:extLst>
              <a:ext uri="{FF2B5EF4-FFF2-40B4-BE49-F238E27FC236}">
                <a16:creationId xmlns:a16="http://schemas.microsoft.com/office/drawing/2014/main" id="{A5C55EBD-5CA4-4BE3-A06F-68F7E6F3B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73" y="3605586"/>
            <a:ext cx="2811294" cy="281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Keeping America's Largest Vintage Biplane Rides Fleet Flying | Flying">
            <a:extLst>
              <a:ext uri="{FF2B5EF4-FFF2-40B4-BE49-F238E27FC236}">
                <a16:creationId xmlns:a16="http://schemas.microsoft.com/office/drawing/2014/main" id="{D0153BB2-28D6-4124-869A-8F3596DED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79" y="4180331"/>
            <a:ext cx="4007528" cy="209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4CE13-7DD4-4084-976E-2EEDF0643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Functional Programming vs OOP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D59CE-310A-4F9A-9A62-F12B76754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831371" cy="368999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i="1"/>
              <a:t>Functional Programming</a:t>
            </a:r>
          </a:p>
          <a:p>
            <a:r>
              <a:rPr lang="en-US"/>
              <a:t>Function output depends only on input</a:t>
            </a:r>
          </a:p>
          <a:p>
            <a:r>
              <a:rPr lang="en-US"/>
              <a:t>Involves variables and functions</a:t>
            </a:r>
          </a:p>
          <a:p>
            <a:r>
              <a:rPr lang="en-US"/>
              <a:t>Data is stored in variables</a:t>
            </a:r>
          </a:p>
          <a:p>
            <a:r>
              <a:rPr lang="en-US"/>
              <a:t>Ex. Some Python Built in Functions:</a:t>
            </a:r>
          </a:p>
          <a:p>
            <a:pPr lvl="1"/>
            <a:r>
              <a:rPr lang="en-US"/>
              <a:t>abs()</a:t>
            </a:r>
          </a:p>
          <a:p>
            <a:pPr lvl="1"/>
            <a:r>
              <a:rPr lang="en-US"/>
              <a:t>pow()</a:t>
            </a:r>
          </a:p>
          <a:p>
            <a:pPr lvl="1"/>
            <a:r>
              <a:rPr lang="en-US"/>
              <a:t>sum()</a:t>
            </a:r>
          </a:p>
          <a:p>
            <a:pPr lvl="1"/>
            <a:r>
              <a:rPr lang="en-US"/>
              <a:t>Every other function we have created so far…</a:t>
            </a:r>
          </a:p>
          <a:p>
            <a:pPr lvl="1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BC71FA4-105B-4CFF-86C9-FE3B8C944527}"/>
              </a:ext>
            </a:extLst>
          </p:cNvPr>
          <p:cNvSpPr txBox="1">
            <a:spLocks/>
          </p:cNvSpPr>
          <p:nvPr/>
        </p:nvSpPr>
        <p:spPr>
          <a:xfrm>
            <a:off x="6302417" y="2229449"/>
            <a:ext cx="4831371" cy="371003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i="1"/>
              <a:t>Object Oriented Programming</a:t>
            </a:r>
          </a:p>
          <a:p>
            <a:r>
              <a:rPr lang="en-US"/>
              <a:t>Python is an object-oriented programming language. Others include Java, C++, C#, JavaScript, Swift</a:t>
            </a:r>
          </a:p>
          <a:p>
            <a:r>
              <a:rPr lang="en-US"/>
              <a:t>Involves classes, methods, and objects</a:t>
            </a:r>
          </a:p>
          <a:p>
            <a:r>
              <a:rPr lang="en-US"/>
              <a:t>Data is stored in objects—an object’s </a:t>
            </a:r>
            <a:r>
              <a:rPr lang="en-US" i="1" u="sng"/>
              <a:t>attributes</a:t>
            </a:r>
          </a:p>
          <a:p>
            <a:r>
              <a:rPr lang="en-US" i="1"/>
              <a:t>Ex. </a:t>
            </a:r>
            <a:r>
              <a:rPr lang="en-US"/>
              <a:t>List methods:</a:t>
            </a:r>
          </a:p>
          <a:p>
            <a:pPr lvl="1"/>
            <a:r>
              <a:rPr lang="en-US" err="1"/>
              <a:t>list.append</a:t>
            </a:r>
            <a:r>
              <a:rPr lang="en-US"/>
              <a:t>()</a:t>
            </a:r>
          </a:p>
          <a:p>
            <a:pPr lvl="1"/>
            <a:r>
              <a:rPr lang="en-US" err="1"/>
              <a:t>list.remove</a:t>
            </a:r>
            <a:r>
              <a:rPr lang="en-US"/>
              <a:t>()</a:t>
            </a:r>
          </a:p>
          <a:p>
            <a:pPr lvl="1"/>
            <a:r>
              <a:rPr lang="en-US" err="1"/>
              <a:t>list.index</a:t>
            </a:r>
            <a:r>
              <a:rPr lang="en-US"/>
              <a:t>()</a:t>
            </a:r>
          </a:p>
          <a:p>
            <a:endParaRPr lang="en-US"/>
          </a:p>
        </p:txBody>
      </p:sp>
      <p:pic>
        <p:nvPicPr>
          <p:cNvPr id="2050" name="Picture 2" descr="Image result for python for dummies">
            <a:extLst>
              <a:ext uri="{FF2B5EF4-FFF2-40B4-BE49-F238E27FC236}">
                <a16:creationId xmlns:a16="http://schemas.microsoft.com/office/drawing/2014/main" id="{8CA1B982-A908-482C-A5A6-DEDA0431F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774" y="428368"/>
            <a:ext cx="1568807" cy="193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banana">
            <a:extLst>
              <a:ext uri="{FF2B5EF4-FFF2-40B4-BE49-F238E27FC236}">
                <a16:creationId xmlns:a16="http://schemas.microsoft.com/office/drawing/2014/main" id="{C00F4027-77BD-4785-841A-793503710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983" y="4892198"/>
            <a:ext cx="1569801" cy="104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822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61896-4BB2-4216-9480-E400AB418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Benefits of OOP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DE117-9C9C-42D8-879F-69CF910E9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Uses objects and classes to represent things</a:t>
            </a:r>
          </a:p>
          <a:p>
            <a:r>
              <a:rPr lang="en-US" dirty="0"/>
              <a:t>Allows modeling real world situations</a:t>
            </a:r>
          </a:p>
          <a:p>
            <a:r>
              <a:rPr lang="en-US" dirty="0"/>
              <a:t>Abstraction, inheritance, polymorphism, encapsulation</a:t>
            </a:r>
          </a:p>
          <a:p>
            <a:r>
              <a:rPr lang="en-US" dirty="0"/>
              <a:t>Widely used by programming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Image result for apple">
            <a:extLst>
              <a:ext uri="{FF2B5EF4-FFF2-40B4-BE49-F238E27FC236}">
                <a16:creationId xmlns:a16="http://schemas.microsoft.com/office/drawing/2014/main" id="{E8A8D468-AF4C-4282-8F85-4A1C3EE2F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5576" y="973256"/>
            <a:ext cx="2069017" cy="199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illiam Huang">
            <a:extLst>
              <a:ext uri="{FF2B5EF4-FFF2-40B4-BE49-F238E27FC236}">
                <a16:creationId xmlns:a16="http://schemas.microsoft.com/office/drawing/2014/main" id="{0B081DB6-F772-4D79-95E0-A761EA8DE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842" y="4364258"/>
            <a:ext cx="1565307" cy="196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ichael">
            <a:extLst>
              <a:ext uri="{FF2B5EF4-FFF2-40B4-BE49-F238E27FC236}">
                <a16:creationId xmlns:a16="http://schemas.microsoft.com/office/drawing/2014/main" id="{728AA0EB-59EB-4133-9179-682C0B076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314" y="4364258"/>
            <a:ext cx="1986841" cy="196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yellow apple">
            <a:extLst>
              <a:ext uri="{FF2B5EF4-FFF2-40B4-BE49-F238E27FC236}">
                <a16:creationId xmlns:a16="http://schemas.microsoft.com/office/drawing/2014/main" id="{F48BD508-6D33-4BA9-9968-BD51D8273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127" y="958782"/>
            <a:ext cx="1852739" cy="202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134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6A3D2-91EE-4573-BCA4-11A48F37A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Python Object Oriented Programming Part II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E48F31-DF3C-4CED-AC5B-F6CD65E20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Public vs Private Attributes</a:t>
            </a:r>
          </a:p>
          <a:p>
            <a:r>
              <a:rPr lang="en-US" dirty="0"/>
              <a:t>Inheritance</a:t>
            </a:r>
          </a:p>
        </p:txBody>
      </p:sp>
      <p:pic>
        <p:nvPicPr>
          <p:cNvPr id="1026" name="Picture 2" descr="Data Abstraction = Data Encapsulation + Information Hiding">
            <a:extLst>
              <a:ext uri="{FF2B5EF4-FFF2-40B4-BE49-F238E27FC236}">
                <a16:creationId xmlns:a16="http://schemas.microsoft.com/office/drawing/2014/main" id="{F28C15B7-3988-4B66-ACC7-7D1470623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21" y="1809223"/>
            <a:ext cx="2788160" cy="147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0605105-3ACB-4FE0-9137-FB900DA92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300" y="3595323"/>
            <a:ext cx="2463655" cy="287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heritance (object-oriented programming) - Wikipedia">
            <a:extLst>
              <a:ext uri="{FF2B5EF4-FFF2-40B4-BE49-F238E27FC236}">
                <a16:creationId xmlns:a16="http://schemas.microsoft.com/office/drawing/2014/main" id="{98898D87-553E-4B17-B3B5-B6BC841E5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694" y="3966179"/>
            <a:ext cx="2164215" cy="216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nheritance (object-oriented programming) - Wikipedia">
            <a:extLst>
              <a:ext uri="{FF2B5EF4-FFF2-40B4-BE49-F238E27FC236}">
                <a16:creationId xmlns:a16="http://schemas.microsoft.com/office/drawing/2014/main" id="{7B2CE1A1-0E5C-4D3D-A24A-D2FDCFBE9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144" y="3754247"/>
            <a:ext cx="2556417" cy="255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21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53347"/>
    </mc:Choice>
    <mc:Fallback xmlns="">
      <p:transition spd="slow" advTm="415334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FC3C0-A6C8-47A1-AEF8-CB7EB09A5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DB2CD-8954-45E8-A14E-5898105A1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ow to Code Inheritance in Java — Beginner's Tutorial in OOP | by Rishi  Sidhu | Towards Data Science">
            <a:extLst>
              <a:ext uri="{FF2B5EF4-FFF2-40B4-BE49-F238E27FC236}">
                <a16:creationId xmlns:a16="http://schemas.microsoft.com/office/drawing/2014/main" id="{9902744C-C6C0-470A-AC37-1E6DDFED6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078" y="1430694"/>
            <a:ext cx="6040642" cy="333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095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58,878 Airplane Illustrations &amp; Clip Art - iStock">
            <a:extLst>
              <a:ext uri="{FF2B5EF4-FFF2-40B4-BE49-F238E27FC236}">
                <a16:creationId xmlns:a16="http://schemas.microsoft.com/office/drawing/2014/main" id="{13DF4A84-F95E-431D-B5E0-4E568BF9A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847" y="403275"/>
            <a:ext cx="2405513" cy="240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FF1660AE-8926-41B2-AE8B-247D4F84C42C}"/>
              </a:ext>
            </a:extLst>
          </p:cNvPr>
          <p:cNvSpPr/>
          <p:nvPr/>
        </p:nvSpPr>
        <p:spPr>
          <a:xfrm>
            <a:off x="5390725" y="3110083"/>
            <a:ext cx="839755" cy="10916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Keeping America's Largest Vintage Biplane Rides Fleet Flying | Flying">
            <a:extLst>
              <a:ext uri="{FF2B5EF4-FFF2-40B4-BE49-F238E27FC236}">
                <a16:creationId xmlns:a16="http://schemas.microsoft.com/office/drawing/2014/main" id="{6C684AC8-ADB0-4224-BB69-2C1F291CE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38" y="4503060"/>
            <a:ext cx="4007528" cy="209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350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rea of a Parallelogram ( Read ) | Geometry | CK-12 Foundation">
            <a:extLst>
              <a:ext uri="{FF2B5EF4-FFF2-40B4-BE49-F238E27FC236}">
                <a16:creationId xmlns:a16="http://schemas.microsoft.com/office/drawing/2014/main" id="{72449935-A9C4-462A-833A-88DA382D3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129" y="180281"/>
            <a:ext cx="3342443" cy="167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C28FD2E6-BF2E-419A-8892-6DE2CE084193}"/>
              </a:ext>
            </a:extLst>
          </p:cNvPr>
          <p:cNvSpPr/>
          <p:nvPr/>
        </p:nvSpPr>
        <p:spPr>
          <a:xfrm>
            <a:off x="5246703" y="1994272"/>
            <a:ext cx="849297" cy="6068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Calculating the area and the perimeter (Pre-Algebra, Inequalities and  one-step equations) – Mathplanet">
            <a:extLst>
              <a:ext uri="{FF2B5EF4-FFF2-40B4-BE49-F238E27FC236}">
                <a16:creationId xmlns:a16="http://schemas.microsoft.com/office/drawing/2014/main" id="{6FA8029A-3E02-4AF2-B23B-CB8D02A8E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703" y="2726489"/>
            <a:ext cx="3167109" cy="171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4B406CFE-7DBF-4F38-AFEF-470771197F91}"/>
              </a:ext>
            </a:extLst>
          </p:cNvPr>
          <p:cNvSpPr/>
          <p:nvPr/>
        </p:nvSpPr>
        <p:spPr>
          <a:xfrm>
            <a:off x="5262608" y="4507311"/>
            <a:ext cx="849297" cy="7454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4" name="Picture 8">
            <a:extLst>
              <a:ext uri="{FF2B5EF4-FFF2-40B4-BE49-F238E27FC236}">
                <a16:creationId xmlns:a16="http://schemas.microsoft.com/office/drawing/2014/main" id="{3538AC96-8DE5-462C-AFAD-ADE480BE2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898" y="5315454"/>
            <a:ext cx="1512903" cy="151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7254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0</TotalTime>
  <Words>147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Tw Cen MT</vt:lpstr>
      <vt:lpstr>Circuit</vt:lpstr>
      <vt:lpstr>Python Objected Oriented Programming (OOP) Part II</vt:lpstr>
      <vt:lpstr>Functional Programming vs OOP</vt:lpstr>
      <vt:lpstr>Benefits of OOP</vt:lpstr>
      <vt:lpstr>Python Object Oriented Programming Part II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Kevin He</cp:lastModifiedBy>
  <cp:revision>22</cp:revision>
  <dcterms:created xsi:type="dcterms:W3CDTF">2021-02-19T17:44:39Z</dcterms:created>
  <dcterms:modified xsi:type="dcterms:W3CDTF">2021-04-03T03:08:11Z</dcterms:modified>
</cp:coreProperties>
</file>